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5" d="100"/>
          <a:sy n="65" d="100"/>
        </p:scale>
        <p:origin x="-1856"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65248"/>
            <a:ext cx="7772400" cy="978408"/>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CA" smtClean="0"/>
              <a:t>Click to edit Master title style</a:t>
            </a:r>
            <a:endParaRPr dirty="0"/>
          </a:p>
        </p:txBody>
      </p:sp>
      <p:sp>
        <p:nvSpPr>
          <p:cNvPr id="3" name="Subtitle 2"/>
          <p:cNvSpPr>
            <a:spLocks noGrp="1"/>
          </p:cNvSpPr>
          <p:nvPr>
            <p:ph type="subTitle" idx="1"/>
          </p:nvPr>
        </p:nvSpPr>
        <p:spPr>
          <a:xfrm>
            <a:off x="685800" y="3352800"/>
            <a:ext cx="7772400" cy="877824"/>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13-04-06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05082" y="969264"/>
            <a:ext cx="3657600" cy="1161288"/>
          </a:xfrm>
        </p:spPr>
        <p:txBody>
          <a:bodyPr anchor="b">
            <a:noAutofit/>
          </a:bodyPr>
          <a:lstStyle>
            <a:lvl1pPr algn="l">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CA" smtClean="0"/>
              <a:t>Click to edit Master title style</a:t>
            </a:r>
            <a:endParaRPr/>
          </a:p>
        </p:txBody>
      </p:sp>
      <p:sp>
        <p:nvSpPr>
          <p:cNvPr id="3" name="Picture Placeholder 2"/>
          <p:cNvSpPr>
            <a:spLocks noGrp="1"/>
          </p:cNvSpPr>
          <p:nvPr>
            <p:ph type="pic" idx="1"/>
          </p:nvPr>
        </p:nvSpPr>
        <p:spPr>
          <a:xfrm>
            <a:off x="663388" y="510988"/>
            <a:ext cx="3657600" cy="5553636"/>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4" name="Text Placeholder 3"/>
          <p:cNvSpPr>
            <a:spLocks noGrp="1"/>
          </p:cNvSpPr>
          <p:nvPr>
            <p:ph type="body" sz="half" idx="2"/>
          </p:nvPr>
        </p:nvSpPr>
        <p:spPr>
          <a:xfrm>
            <a:off x="4799853" y="2130552"/>
            <a:ext cx="3657600" cy="3584448"/>
          </a:xfrm>
        </p:spPr>
        <p:txBody>
          <a:bodyPr vert="horz" lIns="91440" tIns="45720" rIns="91440" bIns="45720" rtlCol="0">
            <a:normAutofit/>
          </a:bodyPr>
          <a:lstStyle>
            <a:lvl1pPr marL="0" indent="0">
              <a:spcBef>
                <a:spcPts val="10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CA" smtClean="0"/>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13-04-06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51376"/>
            <a:ext cx="7776882" cy="1014984"/>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CA" smtClean="0"/>
              <a:t>Click to edit Master title style</a:t>
            </a:r>
            <a:endParaRPr/>
          </a:p>
        </p:txBody>
      </p:sp>
      <p:sp>
        <p:nvSpPr>
          <p:cNvPr id="3" name="Picture Placeholder 2"/>
          <p:cNvSpPr>
            <a:spLocks noGrp="1"/>
          </p:cNvSpPr>
          <p:nvPr>
            <p:ph type="pic" idx="1"/>
          </p:nvPr>
        </p:nvSpPr>
        <p:spPr>
          <a:xfrm>
            <a:off x="1828800" y="457199"/>
            <a:ext cx="5486400" cy="3644153"/>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4" name="Text Placeholder 3"/>
          <p:cNvSpPr>
            <a:spLocks noGrp="1"/>
          </p:cNvSpPr>
          <p:nvPr>
            <p:ph type="body" sz="half" idx="2"/>
          </p:nvPr>
        </p:nvSpPr>
        <p:spPr>
          <a:xfrm>
            <a:off x="680571" y="5181599"/>
            <a:ext cx="7776882"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CA" smtClean="0"/>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13-04-06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toryboard">
    <p:spTree>
      <p:nvGrpSpPr>
        <p:cNvPr id="1" name=""/>
        <p:cNvGrpSpPr/>
        <p:nvPr/>
      </p:nvGrpSpPr>
      <p:grpSpPr>
        <a:xfrm>
          <a:off x="0" y="0"/>
          <a:ext cx="0" cy="0"/>
          <a:chOff x="0" y="0"/>
          <a:chExt cx="0" cy="0"/>
        </a:xfrm>
      </p:grpSpPr>
      <p:sp>
        <p:nvSpPr>
          <p:cNvPr id="2" name="Title 1"/>
          <p:cNvSpPr>
            <a:spLocks noGrp="1"/>
          </p:cNvSpPr>
          <p:nvPr>
            <p:ph type="title"/>
          </p:nvPr>
        </p:nvSpPr>
        <p:spPr>
          <a:xfrm>
            <a:off x="685800" y="4155141"/>
            <a:ext cx="7776882" cy="1013011"/>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CA" smtClean="0"/>
              <a:t>Click to edit Master title style</a:t>
            </a:r>
            <a:endParaRPr/>
          </a:p>
        </p:txBody>
      </p:sp>
      <p:sp>
        <p:nvSpPr>
          <p:cNvPr id="3" name="Picture Placeholder 2"/>
          <p:cNvSpPr>
            <a:spLocks noGrp="1"/>
          </p:cNvSpPr>
          <p:nvPr>
            <p:ph type="pic" idx="1"/>
          </p:nvPr>
        </p:nvSpPr>
        <p:spPr>
          <a:xfrm>
            <a:off x="68580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4" name="Text Placeholder 3"/>
          <p:cNvSpPr>
            <a:spLocks noGrp="1"/>
          </p:cNvSpPr>
          <p:nvPr>
            <p:ph type="body" sz="half" idx="2"/>
          </p:nvPr>
        </p:nvSpPr>
        <p:spPr>
          <a:xfrm>
            <a:off x="680571" y="5181599"/>
            <a:ext cx="7776882"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CA" smtClean="0"/>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13-04-06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
        <p:nvSpPr>
          <p:cNvPr id="11" name="Picture Placeholder 2"/>
          <p:cNvSpPr>
            <a:spLocks noGrp="1"/>
          </p:cNvSpPr>
          <p:nvPr>
            <p:ph type="pic" idx="13"/>
          </p:nvPr>
        </p:nvSpPr>
        <p:spPr>
          <a:xfrm>
            <a:off x="68580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16" name="Picture Placeholder 2"/>
          <p:cNvSpPr>
            <a:spLocks noGrp="1"/>
          </p:cNvSpPr>
          <p:nvPr>
            <p:ph type="pic" idx="14"/>
          </p:nvPr>
        </p:nvSpPr>
        <p:spPr>
          <a:xfrm>
            <a:off x="341249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17" name="Picture Placeholder 2"/>
          <p:cNvSpPr>
            <a:spLocks noGrp="1"/>
          </p:cNvSpPr>
          <p:nvPr>
            <p:ph type="pic" idx="15"/>
          </p:nvPr>
        </p:nvSpPr>
        <p:spPr>
          <a:xfrm>
            <a:off x="341249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18" name="Picture Placeholder 2"/>
          <p:cNvSpPr>
            <a:spLocks noGrp="1"/>
          </p:cNvSpPr>
          <p:nvPr>
            <p:ph type="pic" idx="16"/>
          </p:nvPr>
        </p:nvSpPr>
        <p:spPr>
          <a:xfrm>
            <a:off x="613918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19" name="Picture Placeholder 2"/>
          <p:cNvSpPr>
            <a:spLocks noGrp="1"/>
          </p:cNvSpPr>
          <p:nvPr>
            <p:ph type="pic" idx="17"/>
          </p:nvPr>
        </p:nvSpPr>
        <p:spPr>
          <a:xfrm>
            <a:off x="613918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13-04-06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3400"/>
            <a:ext cx="1600200" cy="5592763"/>
          </a:xfrm>
        </p:spPr>
        <p:txBody>
          <a:bodyPr vert="eaVert"/>
          <a:lstStyle/>
          <a:p>
            <a:r>
              <a:rPr lang="en-CA" smtClean="0"/>
              <a:t>Click to edit Master title style</a:t>
            </a:r>
            <a:endParaRPr/>
          </a:p>
        </p:txBody>
      </p:sp>
      <p:sp>
        <p:nvSpPr>
          <p:cNvPr id="3" name="Vertical Text Placeholder 2"/>
          <p:cNvSpPr>
            <a:spLocks noGrp="1"/>
          </p:cNvSpPr>
          <p:nvPr>
            <p:ph type="body" orient="vert" idx="1"/>
          </p:nvPr>
        </p:nvSpPr>
        <p:spPr>
          <a:xfrm>
            <a:off x="685800" y="533400"/>
            <a:ext cx="6019800" cy="5592763"/>
          </a:xfrm>
        </p:spPr>
        <p:txBody>
          <a:bodyPr vert="eaVert"/>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13-04-06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Content Placeholder 2"/>
          <p:cNvSpPr>
            <a:spLocks noGrp="1"/>
          </p:cNvSpPr>
          <p:nvPr>
            <p:ph idx="1"/>
          </p:nvPr>
        </p:nvSpPr>
        <p:spPr>
          <a:xfrm>
            <a:off x="685800" y="1869141"/>
            <a:ext cx="7770813" cy="4257022"/>
          </a:xfrm>
        </p:spPr>
        <p:txBody>
          <a:bodyPr/>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13-04-06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267200"/>
            <a:ext cx="7772400" cy="977153"/>
          </a:xfrm>
        </p:spPr>
        <p:txBody>
          <a:bodyPr anchor="b" anchorCtr="0">
            <a:noAutofit/>
          </a:bodyPr>
          <a:lstStyle>
            <a:lvl1pPr>
              <a:defRPr sz="5400"/>
            </a:lvl1pPr>
          </a:lstStyle>
          <a:p>
            <a:r>
              <a:rPr lang="en-CA" smtClean="0"/>
              <a:t>Click to edit Master title style</a:t>
            </a:r>
            <a:endParaRPr/>
          </a:p>
        </p:txBody>
      </p:sp>
      <p:sp>
        <p:nvSpPr>
          <p:cNvPr id="3" name="Subtitle 2"/>
          <p:cNvSpPr>
            <a:spLocks noGrp="1"/>
          </p:cNvSpPr>
          <p:nvPr>
            <p:ph type="subTitle" idx="1"/>
          </p:nvPr>
        </p:nvSpPr>
        <p:spPr>
          <a:xfrm>
            <a:off x="685799" y="5257800"/>
            <a:ext cx="7770813" cy="874058"/>
          </a:xfrm>
        </p:spPr>
        <p:txBody>
          <a:bodyPr>
            <a:normAutofit/>
          </a:bodyPr>
          <a:lstStyle>
            <a:lvl1pPr marL="0" indent="0" algn="ctr">
              <a:spcBef>
                <a:spcPts val="300"/>
              </a:spcBef>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dirty="0"/>
          </a:p>
        </p:txBody>
      </p:sp>
      <p:sp>
        <p:nvSpPr>
          <p:cNvPr id="4" name="Date Placeholder 3"/>
          <p:cNvSpPr>
            <a:spLocks noGrp="1"/>
          </p:cNvSpPr>
          <p:nvPr>
            <p:ph type="dt" sz="half" idx="10"/>
          </p:nvPr>
        </p:nvSpPr>
        <p:spPr/>
        <p:txBody>
          <a:bodyPr/>
          <a:lstStyle/>
          <a:p>
            <a:fld id="{651A0C47-018D-4460-B945-BFF7981B6CA6}" type="datetimeFigureOut">
              <a:rPr lang="en-US" smtClean="0"/>
              <a:t>13-04-06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
        <p:nvSpPr>
          <p:cNvPr id="8" name="Picture Placeholder 7"/>
          <p:cNvSpPr>
            <a:spLocks noGrp="1"/>
          </p:cNvSpPr>
          <p:nvPr>
            <p:ph type="pic" sz="quarter" idx="13"/>
          </p:nvPr>
        </p:nvSpPr>
        <p:spPr>
          <a:xfrm rot="21540000">
            <a:off x="2056196" y="424650"/>
            <a:ext cx="5031609" cy="337580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a:lstStyle>
            <a:lvl1pPr>
              <a:buFont typeface="Arial" pitchFamily="34" charset="0"/>
              <a:buNone/>
              <a:defRPr/>
            </a:lvl1pPr>
          </a:lstStyle>
          <a:p>
            <a:r>
              <a:rPr lang="en-CA"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990600"/>
            <a:ext cx="7770813" cy="1743075"/>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CA" smtClean="0"/>
              <a:t>Click to edit Master title style</a:t>
            </a:r>
            <a:endParaRPr/>
          </a:p>
        </p:txBody>
      </p:sp>
      <p:sp>
        <p:nvSpPr>
          <p:cNvPr id="3" name="Text Placeholder 2"/>
          <p:cNvSpPr>
            <a:spLocks noGrp="1"/>
          </p:cNvSpPr>
          <p:nvPr>
            <p:ph type="body" idx="1"/>
          </p:nvPr>
        </p:nvSpPr>
        <p:spPr>
          <a:xfrm>
            <a:off x="685800" y="2756647"/>
            <a:ext cx="7770813" cy="1281953"/>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651A0C47-018D-4460-B945-BFF7981B6CA6}" type="datetimeFigureOut">
              <a:rPr lang="en-US" smtClean="0"/>
              <a:t>13-04-06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429871"/>
          </a:xfrm>
        </p:spPr>
        <p:txBody>
          <a:bodyPr/>
          <a:lstStyle/>
          <a:p>
            <a:r>
              <a:rPr lang="en-CA" smtClean="0"/>
              <a:t>Click to edit Master title style</a:t>
            </a:r>
            <a:endParaRPr/>
          </a:p>
        </p:txBody>
      </p:sp>
      <p:sp>
        <p:nvSpPr>
          <p:cNvPr id="3" name="Content Placeholder 2"/>
          <p:cNvSpPr>
            <a:spLocks noGrp="1"/>
          </p:cNvSpPr>
          <p:nvPr>
            <p:ph sz="half" idx="1"/>
          </p:nvPr>
        </p:nvSpPr>
        <p:spPr>
          <a:xfrm>
            <a:off x="685800" y="1760538"/>
            <a:ext cx="3611880" cy="4365625"/>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marL="2398713" indent="-336550">
              <a:defRPr sz="1800"/>
            </a:lvl8pPr>
            <a:lvl9pPr marL="2398713" indent="-336550">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Content Placeholder 3"/>
          <p:cNvSpPr>
            <a:spLocks noGrp="1"/>
          </p:cNvSpPr>
          <p:nvPr>
            <p:ph sz="half" idx="2"/>
          </p:nvPr>
        </p:nvSpPr>
        <p:spPr>
          <a:xfrm>
            <a:off x="4844733" y="1760538"/>
            <a:ext cx="3611880" cy="4365625"/>
          </a:xfrm>
        </p:spPr>
        <p:txBody>
          <a:bodyPr>
            <a:normAutofit/>
          </a:bodyPr>
          <a:lstStyle>
            <a:lvl1pPr>
              <a:defRPr sz="2200"/>
            </a:lvl1pPr>
            <a:lvl2pPr>
              <a:defRPr sz="2000"/>
            </a:lvl2pPr>
            <a:lvl3pPr>
              <a:defRPr sz="2000"/>
            </a:lvl3pPr>
            <a:lvl4pPr>
              <a:defRPr sz="2000"/>
            </a:lvl4pPr>
            <a:lvl5pPr>
              <a:defRPr sz="2000"/>
            </a:lvl5pPr>
            <a:lvl6pPr>
              <a:defRPr sz="1800"/>
            </a:lvl6pPr>
            <a:lvl7pPr>
              <a:defRPr sz="1800"/>
            </a:lvl7pPr>
            <a:lvl8pPr marL="2398713" indent="-336550">
              <a:defRPr sz="1800"/>
            </a:lvl8pPr>
            <a:lvl9pPr marL="2398713" indent="-336550">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5" name="Date Placeholder 4"/>
          <p:cNvSpPr>
            <a:spLocks noGrp="1"/>
          </p:cNvSpPr>
          <p:nvPr>
            <p:ph type="dt" sz="half" idx="10"/>
          </p:nvPr>
        </p:nvSpPr>
        <p:spPr/>
        <p:txBody>
          <a:bodyPr/>
          <a:lstStyle/>
          <a:p>
            <a:fld id="{651A0C47-018D-4460-B945-BFF7981B6CA6}" type="datetimeFigureOut">
              <a:rPr lang="en-US" smtClean="0"/>
              <a:t>13-04-06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429871"/>
          </a:xfrm>
        </p:spPr>
        <p:txBody>
          <a:bodyPr/>
          <a:lstStyle>
            <a:lvl1pPr>
              <a:defRPr/>
            </a:lvl1pPr>
          </a:lstStyle>
          <a:p>
            <a:r>
              <a:rPr lang="en-CA" smtClean="0"/>
              <a:t>Click to edit Master title style</a:t>
            </a:r>
            <a:endParaRPr/>
          </a:p>
        </p:txBody>
      </p:sp>
      <p:sp>
        <p:nvSpPr>
          <p:cNvPr id="3" name="Text Placeholder 2"/>
          <p:cNvSpPr>
            <a:spLocks noGrp="1"/>
          </p:cNvSpPr>
          <p:nvPr>
            <p:ph type="body" idx="1"/>
          </p:nvPr>
        </p:nvSpPr>
        <p:spPr>
          <a:xfrm>
            <a:off x="685800" y="1550895"/>
            <a:ext cx="361188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685800" y="2438400"/>
            <a:ext cx="361188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marL="2398713" indent="-336550">
              <a:defRPr sz="1600"/>
            </a:lvl8pPr>
            <a:lvl9pPr marL="2398713" indent="-336550">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5" name="Text Placeholder 4"/>
          <p:cNvSpPr>
            <a:spLocks noGrp="1"/>
          </p:cNvSpPr>
          <p:nvPr>
            <p:ph type="body" sz="quarter" idx="3"/>
          </p:nvPr>
        </p:nvSpPr>
        <p:spPr>
          <a:xfrm>
            <a:off x="4845526" y="1550895"/>
            <a:ext cx="361188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845526" y="2438400"/>
            <a:ext cx="361188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marL="2398713" indent="-336550">
              <a:defRPr sz="1600"/>
            </a:lvl8pPr>
            <a:lvl9pPr marL="2398713" indent="-336550">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7" name="Date Placeholder 6"/>
          <p:cNvSpPr>
            <a:spLocks noGrp="1"/>
          </p:cNvSpPr>
          <p:nvPr>
            <p:ph type="dt" sz="half" idx="10"/>
          </p:nvPr>
        </p:nvSpPr>
        <p:spPr/>
        <p:txBody>
          <a:bodyPr/>
          <a:lstStyle/>
          <a:p>
            <a:fld id="{651A0C47-018D-4460-B945-BFF7981B6CA6}" type="datetimeFigureOut">
              <a:rPr lang="en-US" smtClean="0"/>
              <a:t>13-04-06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1F5A0A-F6FC-4FFD-9B49-0DA8697211D9}" type="slidenum">
              <a:rPr lang="en-US" smtClean="0"/>
              <a:t>‹#›</a:t>
            </a:fld>
            <a:endParaRPr lang="en-US"/>
          </a:p>
        </p:txBody>
      </p:sp>
      <p:cxnSp>
        <p:nvCxnSpPr>
          <p:cNvPr id="11" name="Straight Connector 10"/>
          <p:cNvCxnSpPr/>
          <p:nvPr/>
        </p:nvCxnSpPr>
        <p:spPr>
          <a:xfrm>
            <a:off x="786205" y="2191871"/>
            <a:ext cx="3429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36966" y="2191871"/>
            <a:ext cx="3429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Date Placeholder 2"/>
          <p:cNvSpPr>
            <a:spLocks noGrp="1"/>
          </p:cNvSpPr>
          <p:nvPr>
            <p:ph type="dt" sz="half" idx="10"/>
          </p:nvPr>
        </p:nvSpPr>
        <p:spPr/>
        <p:txBody>
          <a:bodyPr/>
          <a:lstStyle/>
          <a:p>
            <a:fld id="{651A0C47-018D-4460-B945-BFF7981B6CA6}" type="datetimeFigureOut">
              <a:rPr lang="en-US" smtClean="0"/>
              <a:t>13-04-06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1A0C47-018D-4460-B945-BFF7981B6CA6}" type="datetimeFigureOut">
              <a:rPr lang="en-US" smtClean="0"/>
              <a:t>13-04-06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5" y="971550"/>
            <a:ext cx="3657600" cy="1162050"/>
          </a:xfrm>
        </p:spPr>
        <p:txBody>
          <a:bodyPr anchor="b">
            <a:noAutofit/>
          </a:bodyPr>
          <a:lstStyle>
            <a:lvl1pPr algn="l">
              <a:defRPr sz="3600" b="0"/>
            </a:lvl1pPr>
          </a:lstStyle>
          <a:p>
            <a:r>
              <a:rPr lang="en-CA" smtClean="0"/>
              <a:t>Click to edit Master title style</a:t>
            </a:r>
            <a:endParaRPr/>
          </a:p>
        </p:txBody>
      </p:sp>
      <p:sp>
        <p:nvSpPr>
          <p:cNvPr id="3" name="Content Placeholder 2"/>
          <p:cNvSpPr>
            <a:spLocks noGrp="1"/>
          </p:cNvSpPr>
          <p:nvPr>
            <p:ph idx="1"/>
          </p:nvPr>
        </p:nvSpPr>
        <p:spPr>
          <a:xfrm>
            <a:off x="4800600" y="457200"/>
            <a:ext cx="3657600" cy="5668963"/>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marL="2398713" indent="-336550">
              <a:defRPr sz="1800"/>
            </a:lvl8pPr>
            <a:lvl9pPr marL="2398713" indent="-336550">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Text Placeholder 3"/>
          <p:cNvSpPr>
            <a:spLocks noGrp="1"/>
          </p:cNvSpPr>
          <p:nvPr>
            <p:ph type="body" sz="half" idx="2"/>
          </p:nvPr>
        </p:nvSpPr>
        <p:spPr>
          <a:xfrm>
            <a:off x="658905" y="2133601"/>
            <a:ext cx="3657600" cy="3581400"/>
          </a:xfrm>
        </p:spPr>
        <p:txBody>
          <a:bodyPr>
            <a:normAutofit/>
          </a:bodyPr>
          <a:lstStyle>
            <a:lvl1pPr marL="0" indent="0">
              <a:spcBef>
                <a:spcPts val="10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651A0C47-018D-4460-B945-BFF7981B6CA6}" type="datetimeFigureOut">
              <a:rPr lang="en-US" smtClean="0"/>
              <a:t>13-04-06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1F5A0A-F6FC-4FFD-9B49-0DA8697211D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121023"/>
            <a:ext cx="7770813" cy="1429871"/>
          </a:xfrm>
          <a:prstGeom prst="rect">
            <a:avLst/>
          </a:prstGeom>
        </p:spPr>
        <p:txBody>
          <a:bodyPr vert="horz" lIns="91440" tIns="45720" rIns="91440" bIns="45720" rtlCol="0" anchor="ctr" anchorCtr="0">
            <a:normAutofit/>
          </a:bodyPr>
          <a:lstStyle/>
          <a:p>
            <a:r>
              <a:rPr lang="en-CA" smtClean="0"/>
              <a:t>Click to edit Master title style</a:t>
            </a:r>
            <a:endParaRPr/>
          </a:p>
        </p:txBody>
      </p:sp>
      <p:sp>
        <p:nvSpPr>
          <p:cNvPr id="3" name="Text Placeholder 2"/>
          <p:cNvSpPr>
            <a:spLocks noGrp="1"/>
          </p:cNvSpPr>
          <p:nvPr>
            <p:ph type="body" idx="1"/>
          </p:nvPr>
        </p:nvSpPr>
        <p:spPr>
          <a:xfrm>
            <a:off x="685800" y="1752600"/>
            <a:ext cx="7770813" cy="43735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2"/>
          </p:nvPr>
        </p:nvSpPr>
        <p:spPr>
          <a:xfrm>
            <a:off x="6620435" y="6356350"/>
            <a:ext cx="2133600" cy="365125"/>
          </a:xfrm>
          <a:prstGeom prst="rect">
            <a:avLst/>
          </a:prstGeom>
        </p:spPr>
        <p:txBody>
          <a:bodyPr vert="horz" lIns="91440" tIns="45720" rIns="91440" bIns="45720" rtlCol="0" anchor="ctr"/>
          <a:lstStyle>
            <a:lvl1pPr algn="r">
              <a:defRPr sz="1200">
                <a:solidFill>
                  <a:schemeClr val="tx1">
                    <a:tint val="75000"/>
                  </a:schemeClr>
                </a:solidFill>
                <a:effectLst>
                  <a:outerShdw blurRad="50800" dist="38100" dir="5400000" sx="101000" sy="101000" algn="t" rotWithShape="0">
                    <a:prstClr val="black">
                      <a:alpha val="40000"/>
                    </a:prstClr>
                  </a:outerShdw>
                </a:effectLst>
              </a:defRPr>
            </a:lvl1pPr>
          </a:lstStyle>
          <a:p>
            <a:fld id="{651A0C47-018D-4460-B945-BFF7981B6CA6}" type="datetimeFigureOut">
              <a:rPr lang="en-US" smtClean="0"/>
              <a:t>13-04-06</a:t>
            </a:fld>
            <a:endParaRPr lang="en-US"/>
          </a:p>
        </p:txBody>
      </p:sp>
      <p:sp>
        <p:nvSpPr>
          <p:cNvPr id="5" name="Footer Placeholder 4"/>
          <p:cNvSpPr>
            <a:spLocks noGrp="1"/>
          </p:cNvSpPr>
          <p:nvPr>
            <p:ph type="ftr" sz="quarter" idx="3"/>
          </p:nvPr>
        </p:nvSpPr>
        <p:spPr>
          <a:xfrm>
            <a:off x="354105" y="6356350"/>
            <a:ext cx="2895600" cy="365125"/>
          </a:xfrm>
          <a:prstGeom prst="rect">
            <a:avLst/>
          </a:prstGeom>
        </p:spPr>
        <p:txBody>
          <a:bodyPr vert="horz" lIns="91440" tIns="45720" rIns="91440" bIns="45720" rtlCol="0" anchor="ctr"/>
          <a:lstStyle>
            <a:lvl1pPr algn="l">
              <a:defRPr sz="1200">
                <a:solidFill>
                  <a:schemeClr val="tx1">
                    <a:tint val="75000"/>
                  </a:schemeClr>
                </a:solidFill>
                <a:effectLst>
                  <a:outerShdw blurRad="50800" dist="38100" dir="5400000" sx="101000" sy="101000" algn="t" rotWithShape="0">
                    <a:prstClr val="black">
                      <a:alpha val="40000"/>
                    </a:prstClr>
                  </a:outerShdw>
                </a:effectLst>
              </a:defRPr>
            </a:lvl1pPr>
          </a:lstStyle>
          <a:p>
            <a:endParaRPr lang="en-US"/>
          </a:p>
        </p:txBody>
      </p:sp>
      <p:sp>
        <p:nvSpPr>
          <p:cNvPr id="6" name="Slide Number Placeholder 5"/>
          <p:cNvSpPr>
            <a:spLocks noGrp="1"/>
          </p:cNvSpPr>
          <p:nvPr>
            <p:ph type="sldNum" sz="quarter" idx="4"/>
          </p:nvPr>
        </p:nvSpPr>
        <p:spPr>
          <a:xfrm>
            <a:off x="4229100" y="6356350"/>
            <a:ext cx="685800" cy="365125"/>
          </a:xfrm>
          <a:prstGeom prst="rect">
            <a:avLst/>
          </a:prstGeom>
        </p:spPr>
        <p:txBody>
          <a:bodyPr vert="horz" lIns="91440" tIns="45720" rIns="91440" bIns="45720" rtlCol="0" anchor="ctr"/>
          <a:lstStyle>
            <a:lvl1pPr algn="ctr">
              <a:defRPr sz="1200">
                <a:solidFill>
                  <a:schemeClr val="tx1">
                    <a:tint val="75000"/>
                  </a:schemeClr>
                </a:solidFill>
                <a:effectLst>
                  <a:outerShdw blurRad="50800" dist="38100" dir="5400000" sx="101000" sy="101000" algn="t" rotWithShape="0">
                    <a:prstClr val="black">
                      <a:alpha val="40000"/>
                    </a:prstClr>
                  </a:outerShdw>
                </a:effectLst>
              </a:defRPr>
            </a:lvl1pPr>
          </a:lstStyle>
          <a:p>
            <a:fld id="{9C1F5A0A-F6FC-4FFD-9B49-0DA8697211D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defTabSz="914400" rtl="0" eaLnBrk="1" latinLnBrk="0" hangingPunct="1">
        <a:spcBef>
          <a:spcPct val="0"/>
        </a:spcBef>
        <a:buNone/>
        <a:defRPr sz="48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ts val="2000"/>
        </a:spcBef>
        <a:buFontTx/>
        <a:buBlip>
          <a:blip r:embed="rId16"/>
        </a:buBlip>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685800" indent="-336550" algn="l" defTabSz="914400" rtl="0" eaLnBrk="1" latinLnBrk="0" hangingPunct="1">
        <a:spcBef>
          <a:spcPts val="600"/>
        </a:spcBef>
        <a:buFontTx/>
        <a:buBlip>
          <a:blip r:embed="rId16"/>
        </a:buBlip>
        <a:defRPr sz="2000" kern="1200">
          <a:solidFill>
            <a:schemeClr val="tx1"/>
          </a:solidFill>
          <a:effectLst>
            <a:outerShdw blurRad="50800" dist="50800" dir="5400000" sx="101000" sy="101000" algn="t" rotWithShape="0">
              <a:prstClr val="black">
                <a:alpha val="40000"/>
              </a:prstClr>
            </a:outerShdw>
          </a:effectLst>
          <a:latin typeface="+mn-lt"/>
          <a:ea typeface="+mn-ea"/>
          <a:cs typeface="+mn-cs"/>
        </a:defRPr>
      </a:lvl2pPr>
      <a:lvl3pPr marL="1035050" indent="-3492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3pPr>
      <a:lvl4pPr marL="1371600" indent="-3365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4pPr>
      <a:lvl5pPr marL="1720850" indent="-3492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5pPr>
      <a:lvl6pPr marL="2055813" indent="-336550" algn="l" defTabSz="914400" rtl="0" eaLnBrk="1" latinLnBrk="0" hangingPunct="1">
        <a:spcBef>
          <a:spcPct val="20000"/>
        </a:spcBef>
        <a:buFontTx/>
        <a:buBlip>
          <a:blip r:embed="rId16"/>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6pPr>
      <a:lvl7pPr marL="2398713" indent="-336550" algn="l" defTabSz="914400" rtl="0" eaLnBrk="1" latinLnBrk="0" hangingPunct="1">
        <a:spcBef>
          <a:spcPct val="20000"/>
        </a:spcBef>
        <a:buFontTx/>
        <a:buBlip>
          <a:blip r:embed="rId16"/>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7pPr>
      <a:lvl8pPr marL="2743200" indent="-336550" algn="l" defTabSz="914400" rtl="0" eaLnBrk="1" latinLnBrk="0" hangingPunct="1">
        <a:spcBef>
          <a:spcPct val="20000"/>
        </a:spcBef>
        <a:buFontTx/>
        <a:buBlip>
          <a:blip r:embed="rId16"/>
        </a:buBlip>
        <a:defRPr lang="en-US" sz="1800" kern="1200" dirty="0" smtClean="0">
          <a:solidFill>
            <a:schemeClr val="tx1"/>
          </a:solidFill>
          <a:effectLst>
            <a:outerShdw blurRad="50800" dist="50800" dir="5400000" sx="101000" sy="101000" algn="t" rotWithShape="0">
              <a:prstClr val="black">
                <a:alpha val="40000"/>
              </a:prstClr>
            </a:outerShdw>
          </a:effectLst>
          <a:latin typeface="+mn-lt"/>
          <a:ea typeface="+mn-ea"/>
          <a:cs typeface="+mn-cs"/>
        </a:defRPr>
      </a:lvl8pPr>
      <a:lvl9pPr marL="3087688" indent="-336550" algn="l" defTabSz="914400" rtl="0" eaLnBrk="1" latinLnBrk="0" hangingPunct="1">
        <a:spcBef>
          <a:spcPct val="20000"/>
        </a:spcBef>
        <a:buFontTx/>
        <a:buBlip>
          <a:blip r:embed="rId16"/>
        </a:buBlip>
        <a:defRPr lang="en-US" sz="1800" kern="1200" dirty="0">
          <a:solidFill>
            <a:schemeClr val="tx1"/>
          </a:solidFill>
          <a:effectLst>
            <a:outerShdw blurRad="50800" dist="50800" dir="5400000" sx="101000" sy="101000" algn="t" rotWithShape="0">
              <a:prstClr val="black">
                <a:alpha val="40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772400" cy="1819656"/>
          </a:xfrm>
        </p:spPr>
        <p:txBody>
          <a:bodyPr/>
          <a:lstStyle/>
          <a:p>
            <a:r>
              <a:rPr lang="en-US" dirty="0" smtClean="0">
                <a:solidFill>
                  <a:srgbClr val="FFFF00"/>
                </a:solidFill>
              </a:rPr>
              <a:t>Canada’s Growing Autonomy</a:t>
            </a:r>
            <a:endParaRPr lang="en-US" dirty="0">
              <a:solidFill>
                <a:srgbClr val="FFFF00"/>
              </a:solidFill>
            </a:endParaRPr>
          </a:p>
        </p:txBody>
      </p:sp>
      <p:sp>
        <p:nvSpPr>
          <p:cNvPr id="3" name="Subtitle 2"/>
          <p:cNvSpPr>
            <a:spLocks noGrp="1"/>
          </p:cNvSpPr>
          <p:nvPr>
            <p:ph type="subTitle" idx="1"/>
          </p:nvPr>
        </p:nvSpPr>
        <p:spPr/>
        <p:txBody>
          <a:bodyPr/>
          <a:lstStyle/>
          <a:p>
            <a:r>
              <a:rPr lang="en-US" dirty="0" smtClean="0"/>
              <a:t>SS 11 – Chapter 4</a:t>
            </a:r>
            <a:endParaRPr lang="en-US" dirty="0"/>
          </a:p>
        </p:txBody>
      </p:sp>
    </p:spTree>
    <p:extLst>
      <p:ext uri="{BB962C8B-B14F-4D97-AF65-F5344CB8AC3E}">
        <p14:creationId xmlns:p14="http://schemas.microsoft.com/office/powerpoint/2010/main" val="1085774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051285"/>
          </a:xfrm>
        </p:spPr>
        <p:txBody>
          <a:bodyPr>
            <a:normAutofit/>
          </a:bodyPr>
          <a:lstStyle/>
          <a:p>
            <a:r>
              <a:rPr lang="en-US" dirty="0" smtClean="0"/>
              <a:t>Introduction</a:t>
            </a:r>
            <a:endParaRPr lang="en-US" dirty="0"/>
          </a:p>
        </p:txBody>
      </p:sp>
      <p:sp>
        <p:nvSpPr>
          <p:cNvPr id="3" name="Content Placeholder 2"/>
          <p:cNvSpPr>
            <a:spLocks noGrp="1"/>
          </p:cNvSpPr>
          <p:nvPr>
            <p:ph idx="1"/>
          </p:nvPr>
        </p:nvSpPr>
        <p:spPr>
          <a:xfrm>
            <a:off x="293078" y="1172308"/>
            <a:ext cx="8714154" cy="5470769"/>
          </a:xfrm>
        </p:spPr>
        <p:txBody>
          <a:bodyPr>
            <a:normAutofit/>
          </a:bodyPr>
          <a:lstStyle/>
          <a:p>
            <a:r>
              <a:rPr lang="en-US" sz="2400" dirty="0">
                <a:effectLst/>
                <a:latin typeface="Calibri"/>
                <a:cs typeface="Calibri"/>
              </a:rPr>
              <a:t>- Canada took a big step toward autonomy. The U.S. took a whole different path then Canada. Canada gained autonomy by taking steady steps during and after the war</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Canada had gained a new sense of maturity because of Canada's major </a:t>
            </a:r>
            <a:r>
              <a:rPr lang="en-US" sz="2400" dirty="0" err="1">
                <a:effectLst/>
                <a:latin typeface="Calibri"/>
                <a:cs typeface="Calibri"/>
              </a:rPr>
              <a:t>contibution</a:t>
            </a:r>
            <a:r>
              <a:rPr lang="en-US" sz="2400" dirty="0">
                <a:effectLst/>
                <a:latin typeface="Calibri"/>
                <a:cs typeface="Calibri"/>
              </a:rPr>
              <a:t> to the war. Canada was given the right to sign the treaty of </a:t>
            </a:r>
            <a:r>
              <a:rPr lang="en-US" sz="2400" dirty="0" smtClean="0">
                <a:effectLst/>
                <a:latin typeface="Calibri"/>
                <a:cs typeface="Calibri"/>
              </a:rPr>
              <a:t>Versailles </a:t>
            </a:r>
            <a:r>
              <a:rPr lang="en-US" sz="2400" dirty="0">
                <a:effectLst/>
                <a:latin typeface="Calibri"/>
                <a:cs typeface="Calibri"/>
              </a:rPr>
              <a:t>on it's own. They also joined the League of Nations as a </a:t>
            </a:r>
            <a:r>
              <a:rPr lang="en-US" sz="2400" dirty="0" err="1">
                <a:effectLst/>
                <a:latin typeface="Calibri"/>
                <a:cs typeface="Calibri"/>
              </a:rPr>
              <a:t>seperate</a:t>
            </a:r>
            <a:r>
              <a:rPr lang="en-US" sz="2400" dirty="0">
                <a:effectLst/>
                <a:latin typeface="Calibri"/>
                <a:cs typeface="Calibri"/>
              </a:rPr>
              <a:t> nation from Britain. They were still a Dominion with the British Empire though</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Mackenzie was determined to push for Canadian autonomy. A series of events happened in the next few years that gave him the opportunities he needed.</a:t>
            </a:r>
          </a:p>
          <a:p>
            <a:endParaRPr lang="en-US" dirty="0"/>
          </a:p>
        </p:txBody>
      </p:sp>
    </p:spTree>
    <p:extLst>
      <p:ext uri="{BB962C8B-B14F-4D97-AF65-F5344CB8AC3E}">
        <p14:creationId xmlns:p14="http://schemas.microsoft.com/office/powerpoint/2010/main" val="1642897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992669"/>
          </a:xfrm>
        </p:spPr>
        <p:txBody>
          <a:bodyPr/>
          <a:lstStyle/>
          <a:p>
            <a:r>
              <a:rPr lang="en-US" dirty="0" smtClean="0">
                <a:solidFill>
                  <a:srgbClr val="FFFF00"/>
                </a:solidFill>
              </a:rPr>
              <a:t>1922 - The </a:t>
            </a:r>
            <a:r>
              <a:rPr lang="en-US" dirty="0" err="1" smtClean="0">
                <a:solidFill>
                  <a:srgbClr val="FFFF00"/>
                </a:solidFill>
              </a:rPr>
              <a:t>Chanak</a:t>
            </a:r>
            <a:r>
              <a:rPr lang="en-US" dirty="0" smtClean="0">
                <a:solidFill>
                  <a:srgbClr val="FFFF00"/>
                </a:solidFill>
              </a:rPr>
              <a:t> Crisis</a:t>
            </a:r>
            <a:endParaRPr lang="en-US" dirty="0">
              <a:solidFill>
                <a:srgbClr val="FFFF00"/>
              </a:solidFill>
            </a:endParaRPr>
          </a:p>
        </p:txBody>
      </p:sp>
      <p:sp>
        <p:nvSpPr>
          <p:cNvPr id="3" name="Content Placeholder 2"/>
          <p:cNvSpPr>
            <a:spLocks noGrp="1"/>
          </p:cNvSpPr>
          <p:nvPr>
            <p:ph idx="1"/>
          </p:nvPr>
        </p:nvSpPr>
        <p:spPr>
          <a:xfrm>
            <a:off x="156308" y="1113692"/>
            <a:ext cx="8811846" cy="5529385"/>
          </a:xfrm>
        </p:spPr>
        <p:txBody>
          <a:bodyPr>
            <a:normAutofit/>
          </a:bodyPr>
          <a:lstStyle/>
          <a:p>
            <a:r>
              <a:rPr lang="en-US" sz="2400" dirty="0">
                <a:effectLst/>
                <a:latin typeface="Calibri"/>
                <a:cs typeface="Calibri"/>
              </a:rPr>
              <a:t>- </a:t>
            </a:r>
            <a:r>
              <a:rPr lang="en-US" sz="2400" dirty="0" err="1">
                <a:effectLst/>
                <a:latin typeface="Calibri"/>
                <a:cs typeface="Calibri"/>
              </a:rPr>
              <a:t>Chanak</a:t>
            </a:r>
            <a:r>
              <a:rPr lang="en-US" sz="2400" dirty="0">
                <a:effectLst/>
                <a:latin typeface="Calibri"/>
                <a:cs typeface="Calibri"/>
              </a:rPr>
              <a:t> was a small town on the strait which linked </a:t>
            </a:r>
            <a:r>
              <a:rPr lang="en-US" sz="2400" dirty="0" err="1">
                <a:effectLst/>
                <a:latin typeface="Calibri"/>
                <a:cs typeface="Calibri"/>
              </a:rPr>
              <a:t>Aegan</a:t>
            </a:r>
            <a:r>
              <a:rPr lang="en-US" sz="2400" dirty="0">
                <a:effectLst/>
                <a:latin typeface="Calibri"/>
                <a:cs typeface="Calibri"/>
              </a:rPr>
              <a:t> and the Black </a:t>
            </a:r>
            <a:r>
              <a:rPr lang="en-US" sz="2400" dirty="0" smtClean="0">
                <a:effectLst/>
                <a:latin typeface="Calibri"/>
                <a:cs typeface="Calibri"/>
              </a:rPr>
              <a:t>Sea.</a:t>
            </a:r>
            <a:endParaRPr lang="en-US" sz="2400" dirty="0">
              <a:effectLst/>
              <a:latin typeface="Calibri"/>
              <a:cs typeface="Calibri"/>
            </a:endParaRPr>
          </a:p>
          <a:p>
            <a:r>
              <a:rPr lang="en-US" sz="2400" dirty="0">
                <a:effectLst/>
                <a:latin typeface="Calibri"/>
                <a:cs typeface="Calibri"/>
              </a:rPr>
              <a:t>- Turkey threatened to take control of that area</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Britain sent battle ships and troops, they also asked Canada to help them if war broke out</a:t>
            </a:r>
            <a:r>
              <a:rPr lang="en-US" sz="2400" dirty="0" smtClean="0">
                <a:effectLst/>
                <a:latin typeface="Calibri"/>
                <a:cs typeface="Calibri"/>
              </a:rPr>
              <a:t>.</a:t>
            </a:r>
            <a:r>
              <a:rPr lang="en-US" sz="2400" dirty="0">
                <a:effectLst/>
                <a:latin typeface="Calibri"/>
                <a:cs typeface="Calibri"/>
              </a:rPr>
              <a:t> </a:t>
            </a:r>
          </a:p>
          <a:p>
            <a:r>
              <a:rPr lang="en-US" sz="2400" dirty="0">
                <a:effectLst/>
                <a:latin typeface="Calibri"/>
                <a:cs typeface="Calibri"/>
              </a:rPr>
              <a:t>- Canadians were becoming isolationists. They didn't want to be in the war. But when Britain declared war, Canada stood beside it automatically</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King made it clear that Canada must from now on make its own foreign policy. Canada and Britain had different views about it</a:t>
            </a:r>
            <a:r>
              <a:rPr lang="en-US" sz="2400" dirty="0" smtClean="0">
                <a:effectLst/>
                <a:latin typeface="Calibri"/>
                <a:cs typeface="Calibri"/>
              </a:rPr>
              <a:t>.</a:t>
            </a:r>
            <a:endParaRPr lang="en-US" sz="2400" dirty="0">
              <a:effectLst/>
              <a:latin typeface="Calibri"/>
              <a:cs typeface="Calibri"/>
            </a:endParaRPr>
          </a:p>
        </p:txBody>
      </p:sp>
    </p:spTree>
    <p:extLst>
      <p:ext uri="{BB962C8B-B14F-4D97-AF65-F5344CB8AC3E}">
        <p14:creationId xmlns:p14="http://schemas.microsoft.com/office/powerpoint/2010/main" val="2019498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1923 - The Halibut Treaty</a:t>
            </a:r>
            <a:endParaRPr lang="en-US" dirty="0">
              <a:solidFill>
                <a:srgbClr val="FFFF00"/>
              </a:solidFill>
            </a:endParaRPr>
          </a:p>
        </p:txBody>
      </p:sp>
      <p:sp>
        <p:nvSpPr>
          <p:cNvPr id="3" name="Content Placeholder 2"/>
          <p:cNvSpPr>
            <a:spLocks noGrp="1"/>
          </p:cNvSpPr>
          <p:nvPr>
            <p:ph idx="1"/>
          </p:nvPr>
        </p:nvSpPr>
        <p:spPr/>
        <p:txBody>
          <a:bodyPr/>
          <a:lstStyle/>
          <a:p>
            <a:r>
              <a:rPr lang="en-US" sz="2400" dirty="0">
                <a:effectLst/>
                <a:latin typeface="Calibri"/>
                <a:cs typeface="Calibri"/>
              </a:rPr>
              <a:t>- Canada and the U.S. made an agreement about the fishing season for halibut. King said that only the </a:t>
            </a:r>
            <a:r>
              <a:rPr lang="en-US" sz="2400" dirty="0" err="1">
                <a:effectLst/>
                <a:latin typeface="Calibri"/>
                <a:cs typeface="Calibri"/>
              </a:rPr>
              <a:t>reprentatives</a:t>
            </a:r>
            <a:r>
              <a:rPr lang="en-US" sz="2400" dirty="0">
                <a:effectLst/>
                <a:latin typeface="Calibri"/>
                <a:cs typeface="Calibri"/>
              </a:rPr>
              <a:t> from Canada and the U.S. should sign the treaty because Britain used to sign it on behalf of Canada</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Canada won the right to sign treaties on its own</a:t>
            </a:r>
            <a:r>
              <a:rPr lang="en-US" sz="2400" dirty="0" smtClean="0">
                <a:effectLst/>
                <a:latin typeface="Calibri"/>
                <a:cs typeface="Calibri"/>
              </a:rPr>
              <a:t>.</a:t>
            </a:r>
            <a:endParaRPr lang="en-US" sz="2400" dirty="0">
              <a:effectLst/>
              <a:latin typeface="Calibri"/>
              <a:cs typeface="Calibri"/>
            </a:endParaRPr>
          </a:p>
        </p:txBody>
      </p:sp>
    </p:spTree>
    <p:extLst>
      <p:ext uri="{BB962C8B-B14F-4D97-AF65-F5344CB8AC3E}">
        <p14:creationId xmlns:p14="http://schemas.microsoft.com/office/powerpoint/2010/main" val="2697606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1926 - The King/Byng Crisis</a:t>
            </a:r>
            <a:endParaRPr lang="en-US" dirty="0">
              <a:solidFill>
                <a:srgbClr val="FFFF00"/>
              </a:solidFill>
            </a:endParaRPr>
          </a:p>
        </p:txBody>
      </p:sp>
      <p:sp>
        <p:nvSpPr>
          <p:cNvPr id="3" name="Content Placeholder 2"/>
          <p:cNvSpPr>
            <a:spLocks noGrp="1"/>
          </p:cNvSpPr>
          <p:nvPr>
            <p:ph idx="1"/>
          </p:nvPr>
        </p:nvSpPr>
        <p:spPr/>
        <p:txBody>
          <a:bodyPr/>
          <a:lstStyle/>
          <a:p>
            <a:r>
              <a:rPr lang="en-US" sz="2400" dirty="0">
                <a:effectLst/>
                <a:latin typeface="Calibri"/>
                <a:cs typeface="Calibri"/>
              </a:rPr>
              <a:t>- Governor General Julian Byng said no to dissolve Parliament and call an election when King wanted it</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King accused Byng of ignoring the advice of the elected government</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King was determined to become the new governor general.</a:t>
            </a:r>
          </a:p>
          <a:p>
            <a:endParaRPr lang="en-US" dirty="0"/>
          </a:p>
        </p:txBody>
      </p:sp>
    </p:spTree>
    <p:extLst>
      <p:ext uri="{BB962C8B-B14F-4D97-AF65-F5344CB8AC3E}">
        <p14:creationId xmlns:p14="http://schemas.microsoft.com/office/powerpoint/2010/main" val="1547142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168515"/>
          </a:xfrm>
        </p:spPr>
        <p:txBody>
          <a:bodyPr/>
          <a:lstStyle/>
          <a:p>
            <a:r>
              <a:rPr lang="en-US" dirty="0" smtClean="0">
                <a:solidFill>
                  <a:srgbClr val="FFFF00"/>
                </a:solidFill>
              </a:rPr>
              <a:t>1926 - The Balfour Report</a:t>
            </a:r>
            <a:endParaRPr lang="en-US" dirty="0">
              <a:solidFill>
                <a:srgbClr val="FFFF00"/>
              </a:solidFill>
            </a:endParaRPr>
          </a:p>
        </p:txBody>
      </p:sp>
      <p:sp>
        <p:nvSpPr>
          <p:cNvPr id="3" name="Content Placeholder 2"/>
          <p:cNvSpPr>
            <a:spLocks noGrp="1"/>
          </p:cNvSpPr>
          <p:nvPr>
            <p:ph idx="1"/>
          </p:nvPr>
        </p:nvSpPr>
        <p:spPr>
          <a:xfrm>
            <a:off x="293078" y="1289538"/>
            <a:ext cx="8499230" cy="5294924"/>
          </a:xfrm>
        </p:spPr>
        <p:txBody>
          <a:bodyPr>
            <a:normAutofit/>
          </a:bodyPr>
          <a:lstStyle/>
          <a:p>
            <a:r>
              <a:rPr lang="en-US" sz="2400" dirty="0">
                <a:effectLst/>
                <a:latin typeface="Calibri"/>
                <a:cs typeface="Calibri"/>
              </a:rPr>
              <a:t>- King wanted to talk about the powers of the Dominions and how their relationship is with each other and Britain</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A new relationship was summarized in the Balfour Report. Canada and other Dominions became their own nations</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But they agreed to stay a part of a new Commonwealth of Nations, which means that they would be equal in status and united by their own allegiance to the British Monarch</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The governor general would be the representative of the Crown in Canada, not the agent of the British government. King said that the Canadian government should communicate directly with the British government. They would no longer talk to Britain through the </a:t>
            </a:r>
            <a:r>
              <a:rPr lang="en-US" sz="2400" dirty="0" err="1">
                <a:effectLst/>
                <a:latin typeface="Calibri"/>
                <a:cs typeface="Calibri"/>
              </a:rPr>
              <a:t>gonvernor</a:t>
            </a:r>
            <a:r>
              <a:rPr lang="en-US" sz="2400" dirty="0">
                <a:effectLst/>
                <a:latin typeface="Calibri"/>
                <a:cs typeface="Calibri"/>
              </a:rPr>
              <a:t> general.</a:t>
            </a:r>
          </a:p>
          <a:p>
            <a:endParaRPr lang="en-US" dirty="0"/>
          </a:p>
        </p:txBody>
      </p:sp>
    </p:spTree>
    <p:extLst>
      <p:ext uri="{BB962C8B-B14F-4D97-AF65-F5344CB8AC3E}">
        <p14:creationId xmlns:p14="http://schemas.microsoft.com/office/powerpoint/2010/main" val="121188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3078" y="121023"/>
            <a:ext cx="8538308" cy="1429871"/>
          </a:xfrm>
        </p:spPr>
        <p:txBody>
          <a:bodyPr>
            <a:normAutofit fontScale="90000"/>
          </a:bodyPr>
          <a:lstStyle/>
          <a:p>
            <a:r>
              <a:rPr lang="en-US" dirty="0" smtClean="0">
                <a:solidFill>
                  <a:srgbClr val="FFFF00"/>
                </a:solidFill>
              </a:rPr>
              <a:t>1927/8 - New Foreign Embassies</a:t>
            </a:r>
            <a:endParaRPr lang="en-US" dirty="0">
              <a:solidFill>
                <a:srgbClr val="FFFF00"/>
              </a:solidFill>
            </a:endParaRPr>
          </a:p>
        </p:txBody>
      </p:sp>
      <p:sp>
        <p:nvSpPr>
          <p:cNvPr id="3" name="Content Placeholder 2"/>
          <p:cNvSpPr>
            <a:spLocks noGrp="1"/>
          </p:cNvSpPr>
          <p:nvPr>
            <p:ph idx="1"/>
          </p:nvPr>
        </p:nvSpPr>
        <p:spPr/>
        <p:txBody>
          <a:bodyPr/>
          <a:lstStyle/>
          <a:p>
            <a:r>
              <a:rPr lang="en-US" sz="2400" dirty="0">
                <a:effectLst/>
                <a:latin typeface="Calibri"/>
                <a:cs typeface="Calibri"/>
              </a:rPr>
              <a:t>- Canada opened its own embassy in the U.S</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Vincent Massey became Canada's first foreign diplomat</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Later on, Canadian embassies were open in France and Belgium.</a:t>
            </a:r>
          </a:p>
          <a:p>
            <a:endParaRPr lang="en-US" dirty="0"/>
          </a:p>
        </p:txBody>
      </p:sp>
    </p:spTree>
    <p:extLst>
      <p:ext uri="{BB962C8B-B14F-4D97-AF65-F5344CB8AC3E}">
        <p14:creationId xmlns:p14="http://schemas.microsoft.com/office/powerpoint/2010/main" val="3819704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1024"/>
            <a:ext cx="9144000" cy="1109900"/>
          </a:xfrm>
        </p:spPr>
        <p:txBody>
          <a:bodyPr>
            <a:normAutofit/>
          </a:bodyPr>
          <a:lstStyle/>
          <a:p>
            <a:r>
              <a:rPr lang="en-US" dirty="0" smtClean="0">
                <a:solidFill>
                  <a:srgbClr val="FFFF00"/>
                </a:solidFill>
              </a:rPr>
              <a:t>1931 - The Statute of Westminster</a:t>
            </a:r>
            <a:endParaRPr lang="en-US" dirty="0">
              <a:solidFill>
                <a:srgbClr val="FFFF00"/>
              </a:solidFill>
            </a:endParaRPr>
          </a:p>
        </p:txBody>
      </p:sp>
      <p:sp>
        <p:nvSpPr>
          <p:cNvPr id="3" name="Content Placeholder 2"/>
          <p:cNvSpPr>
            <a:spLocks noGrp="1"/>
          </p:cNvSpPr>
          <p:nvPr>
            <p:ph idx="1"/>
          </p:nvPr>
        </p:nvSpPr>
        <p:spPr>
          <a:xfrm>
            <a:off x="254000" y="1230924"/>
            <a:ext cx="8655538" cy="5294922"/>
          </a:xfrm>
        </p:spPr>
        <p:txBody>
          <a:bodyPr>
            <a:noAutofit/>
          </a:bodyPr>
          <a:lstStyle/>
          <a:p>
            <a:r>
              <a:rPr lang="en-US" sz="2400" dirty="0">
                <a:effectLst/>
                <a:latin typeface="Calibri"/>
                <a:cs typeface="Calibri"/>
              </a:rPr>
              <a:t>- The British </a:t>
            </a:r>
            <a:r>
              <a:rPr lang="en-US" sz="2400" dirty="0" err="1">
                <a:effectLst/>
                <a:latin typeface="Calibri"/>
                <a:cs typeface="Calibri"/>
              </a:rPr>
              <a:t>Parliment</a:t>
            </a:r>
            <a:r>
              <a:rPr lang="en-US" sz="2400" dirty="0">
                <a:effectLst/>
                <a:latin typeface="Calibri"/>
                <a:cs typeface="Calibri"/>
              </a:rPr>
              <a:t> passed on the Statute of </a:t>
            </a:r>
            <a:r>
              <a:rPr lang="en-US" sz="2400" dirty="0" err="1">
                <a:effectLst/>
                <a:latin typeface="Calibri"/>
                <a:cs typeface="Calibri"/>
              </a:rPr>
              <a:t>Westminister</a:t>
            </a:r>
            <a:r>
              <a:rPr lang="en-US" sz="2400" dirty="0">
                <a:effectLst/>
                <a:latin typeface="Calibri"/>
                <a:cs typeface="Calibri"/>
              </a:rPr>
              <a:t>. It made the recommendations of the Balfour Report Law</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Canada was able to self-govern itself without any other laws then its own</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But there was still a court that was higher then the Supreme Court of Canada and that was the Judicial </a:t>
            </a:r>
            <a:r>
              <a:rPr lang="en-US" sz="2400" dirty="0" err="1">
                <a:effectLst/>
                <a:latin typeface="Calibri"/>
                <a:cs typeface="Calibri"/>
              </a:rPr>
              <a:t>Commitee</a:t>
            </a:r>
            <a:r>
              <a:rPr lang="en-US" sz="2400" dirty="0">
                <a:effectLst/>
                <a:latin typeface="Calibri"/>
                <a:cs typeface="Calibri"/>
              </a:rPr>
              <a:t> of the Privy Council in Britain. The power of amending the British North America Act was still the </a:t>
            </a:r>
            <a:r>
              <a:rPr lang="en-US" sz="2400" dirty="0" err="1">
                <a:effectLst/>
                <a:latin typeface="Calibri"/>
                <a:cs typeface="Calibri"/>
              </a:rPr>
              <a:t>responsibilty</a:t>
            </a:r>
            <a:r>
              <a:rPr lang="en-US" sz="2400" dirty="0">
                <a:effectLst/>
                <a:latin typeface="Calibri"/>
                <a:cs typeface="Calibri"/>
              </a:rPr>
              <a:t> of the British Government</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But that would soon end when the Canadians agreed on the powers to be held by the provincial and federal governments</a:t>
            </a:r>
            <a:r>
              <a:rPr lang="en-US" sz="2400" dirty="0" smtClean="0">
                <a:effectLst/>
                <a:latin typeface="Calibri"/>
                <a:cs typeface="Calibri"/>
              </a:rPr>
              <a:t>.</a:t>
            </a:r>
            <a:endParaRPr lang="en-US" sz="2400" dirty="0">
              <a:effectLst/>
              <a:latin typeface="Calibri"/>
              <a:cs typeface="Calibri"/>
            </a:endParaRPr>
          </a:p>
          <a:p>
            <a:r>
              <a:rPr lang="en-US" sz="2400" dirty="0">
                <a:effectLst/>
                <a:latin typeface="Calibri"/>
                <a:cs typeface="Calibri"/>
              </a:rPr>
              <a:t>- Canada gained complete </a:t>
            </a:r>
            <a:r>
              <a:rPr lang="en-US" sz="2400" dirty="0" smtClean="0">
                <a:effectLst/>
                <a:latin typeface="Calibri"/>
                <a:cs typeface="Calibri"/>
              </a:rPr>
              <a:t>autonomy by </a:t>
            </a:r>
            <a:r>
              <a:rPr lang="en-US" sz="2400" dirty="0">
                <a:effectLst/>
                <a:latin typeface="Calibri"/>
                <a:cs typeface="Calibri"/>
              </a:rPr>
              <a:t>1931</a:t>
            </a:r>
            <a:r>
              <a:rPr lang="en-US" sz="2400" dirty="0" smtClean="0">
                <a:effectLst/>
                <a:latin typeface="Calibri"/>
                <a:cs typeface="Calibri"/>
              </a:rPr>
              <a:t>.</a:t>
            </a:r>
            <a:endParaRPr lang="en-US" sz="2400" dirty="0">
              <a:latin typeface="Calibri"/>
              <a:cs typeface="Calibri"/>
            </a:endParaRPr>
          </a:p>
        </p:txBody>
      </p:sp>
    </p:spTree>
    <p:extLst>
      <p:ext uri="{BB962C8B-B14F-4D97-AF65-F5344CB8AC3E}">
        <p14:creationId xmlns:p14="http://schemas.microsoft.com/office/powerpoint/2010/main" val="26429773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tory">
  <a:themeElements>
    <a:clrScheme name="Story">
      <a:dk1>
        <a:sysClr val="windowText" lastClr="000000"/>
      </a:dk1>
      <a:lt1>
        <a:sysClr val="window" lastClr="FFFFFF"/>
      </a:lt1>
      <a:dk2>
        <a:srgbClr val="212121"/>
      </a:dk2>
      <a:lt2>
        <a:srgbClr val="CDD4D7"/>
      </a:lt2>
      <a:accent1>
        <a:srgbClr val="1D86CD"/>
      </a:accent1>
      <a:accent2>
        <a:srgbClr val="732E9A"/>
      </a:accent2>
      <a:accent3>
        <a:srgbClr val="B50B1B"/>
      </a:accent3>
      <a:accent4>
        <a:srgbClr val="E8950E"/>
      </a:accent4>
      <a:accent5>
        <a:srgbClr val="55992B"/>
      </a:accent5>
      <a:accent6>
        <a:srgbClr val="2C9C89"/>
      </a:accent6>
      <a:hlink>
        <a:srgbClr val="EC4D4D"/>
      </a:hlink>
      <a:folHlink>
        <a:srgbClr val="F8CE8A"/>
      </a:folHlink>
    </a:clrScheme>
    <a:fontScheme name="Story">
      <a:majorFont>
        <a:latin typeface="Calisto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Story">
      <a:fillStyleLst>
        <a:solidFill>
          <a:schemeClr val="phClr"/>
        </a:solidFill>
        <a:blipFill rotWithShape="1">
          <a:blip xmlns:r="http://schemas.openxmlformats.org/officeDocument/2006/relationships" r:embed="rId1">
            <a:duotone>
              <a:schemeClr val="phClr">
                <a:shade val="10000"/>
                <a:satMod val="150000"/>
                <a:lumMod val="120000"/>
              </a:schemeClr>
              <a:schemeClr val="phClr">
                <a:satMod val="350000"/>
                <a:lumMod val="150000"/>
              </a:schemeClr>
            </a:duotone>
          </a:blip>
          <a:tile tx="0" ty="0" sx="20000" sy="20000" flip="none" algn="ctr"/>
        </a:blipFill>
        <a:gradFill rotWithShape="1">
          <a:gsLst>
            <a:gs pos="0">
              <a:schemeClr val="phClr">
                <a:shade val="20000"/>
                <a:satMod val="130000"/>
              </a:schemeClr>
            </a:gs>
            <a:gs pos="50000">
              <a:schemeClr val="phClr">
                <a:shade val="90000"/>
                <a:satMod val="130000"/>
              </a:schemeClr>
            </a:gs>
            <a:gs pos="100000">
              <a:schemeClr val="phClr">
                <a:shade val="100000"/>
                <a:satMod val="200000"/>
                <a:lumMod val="120000"/>
              </a:schemeClr>
            </a:gs>
          </a:gsLst>
          <a:lin ang="16200000" scaled="0"/>
        </a:gradFill>
      </a:fillStyleLst>
      <a:lnStyleLst>
        <a:ln w="6350" cap="flat" cmpd="sng" algn="ctr">
          <a:solidFill>
            <a:schemeClr val="phClr">
              <a:shade val="95000"/>
              <a:satMod val="105000"/>
            </a:schemeClr>
          </a:solidFill>
          <a:prstDash val="solid"/>
        </a:ln>
        <a:ln w="19050" cap="flat" cmpd="sng" algn="ctr">
          <a:solidFill>
            <a:schemeClr val="phClr"/>
          </a:solidFill>
          <a:prstDash val="solid"/>
        </a:ln>
        <a:ln w="34925" cap="flat" cmpd="sng" algn="ctr">
          <a:solidFill>
            <a:schemeClr val="phClr"/>
          </a:solidFill>
          <a:prstDash val="solid"/>
        </a:ln>
      </a:lnStyleLst>
      <a:effectStyleLst>
        <a:effectStyle>
          <a:effectLst/>
        </a:effectStyle>
        <a:effectStyle>
          <a:effectLst>
            <a:outerShdw blurRad="88900" dist="50800" dir="2100000" sx="104000" sy="104000" algn="br" rotWithShape="0">
              <a:srgbClr val="000000">
                <a:alpha val="55000"/>
              </a:srgbClr>
            </a:outerShdw>
          </a:effectLst>
        </a:effectStyle>
        <a:effectStyle>
          <a:effectLst>
            <a:outerShdw blurRad="127000" dist="63500" dir="5400000" sx="103000" sy="103000" rotWithShape="0">
              <a:srgbClr val="000000">
                <a:alpha val="75000"/>
              </a:srgbClr>
            </a:outerShdw>
          </a:effectLst>
          <a:scene3d>
            <a:camera prst="perspectiveFront" fov="3000000"/>
            <a:lightRig rig="balanced" dir="t">
              <a:rot lat="0" lon="0" rev="18000000"/>
            </a:lightRig>
          </a:scene3d>
          <a:sp3d prstMaterial="plastic">
            <a:bevelT w="25400" h="50800" prst="angle"/>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2">
            <a:duotone>
              <a:schemeClr val="phClr">
                <a:shade val="10000"/>
                <a:satMod val="150000"/>
              </a:schemeClr>
              <a:schemeClr val="phClr">
                <a:tint val="60000"/>
                <a:satMod val="4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Story.thmx</Template>
  <TotalTime>22</TotalTime>
  <Words>487</Words>
  <Application>Microsoft Macintosh PowerPoint</Application>
  <PresentationFormat>On-screen Show (4:3)</PresentationFormat>
  <Paragraphs>34</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Story</vt:lpstr>
      <vt:lpstr>Canada’s Growing Autonomy</vt:lpstr>
      <vt:lpstr>Introduction</vt:lpstr>
      <vt:lpstr>1922 - The Chanak Crisis</vt:lpstr>
      <vt:lpstr>1923 - The Halibut Treaty</vt:lpstr>
      <vt:lpstr>1926 - The King/Byng Crisis</vt:lpstr>
      <vt:lpstr>1926 - The Balfour Report</vt:lpstr>
      <vt:lpstr>1927/8 - New Foreign Embassies</vt:lpstr>
      <vt:lpstr>1931 - The Statute of Westminster</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Canada’s Growing Autonomy</dc:title>
  <dc:creator>Istvan Sitar</dc:creator>
  <cp:lastModifiedBy>Istvan Sitar</cp:lastModifiedBy>
  <cp:revision>3</cp:revision>
  <dcterms:created xsi:type="dcterms:W3CDTF">2013-04-07T03:52:26Z</dcterms:created>
  <dcterms:modified xsi:type="dcterms:W3CDTF">2013-04-07T04:15:11Z</dcterms:modified>
</cp:coreProperties>
</file>